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0691813" cy="7559675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B70"/>
    <a:srgbClr val="001A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6405"/>
  </p:normalViewPr>
  <p:slideViewPr>
    <p:cSldViewPr snapToGrid="0" snapToObjects="1" showGuides="1">
      <p:cViewPr varScale="1">
        <p:scale>
          <a:sx n="114" d="100"/>
          <a:sy n="114" d="100"/>
        </p:scale>
        <p:origin x="344" y="184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 userDrawn="1"/>
        </p:nvSpPr>
        <p:spPr>
          <a:xfrm>
            <a:off x="238897" y="255373"/>
            <a:ext cx="10231395" cy="7076303"/>
          </a:xfrm>
          <a:prstGeom prst="rect">
            <a:avLst/>
          </a:prstGeo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arrotondato 7"/>
          <p:cNvSpPr/>
          <p:nvPr userDrawn="1"/>
        </p:nvSpPr>
        <p:spPr>
          <a:xfrm>
            <a:off x="595162" y="6759556"/>
            <a:ext cx="4954848" cy="32316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Ovale 9"/>
          <p:cNvSpPr/>
          <p:nvPr userDrawn="1"/>
        </p:nvSpPr>
        <p:spPr>
          <a:xfrm rot="21218327">
            <a:off x="494169" y="4473229"/>
            <a:ext cx="3064979" cy="17108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3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Ovale 10"/>
          <p:cNvSpPr/>
          <p:nvPr userDrawn="1"/>
        </p:nvSpPr>
        <p:spPr>
          <a:xfrm rot="21218327">
            <a:off x="3133539" y="5044295"/>
            <a:ext cx="2682703" cy="1497472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3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/>
          <p:cNvSpPr/>
          <p:nvPr userDrawn="1"/>
        </p:nvSpPr>
        <p:spPr>
          <a:xfrm rot="21218327">
            <a:off x="5515929" y="3929979"/>
            <a:ext cx="4325625" cy="2414543"/>
          </a:xfrm>
          <a:prstGeom prst="ellipse">
            <a:avLst/>
          </a:prstGeom>
          <a:solidFill>
            <a:schemeClr val="bg1"/>
          </a:solidFill>
          <a:ln w="57150">
            <a:solidFill>
              <a:srgbClr val="083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2060"/>
              </a:solidFill>
            </a:endParaRPr>
          </a:p>
        </p:txBody>
      </p:sp>
      <p:pic>
        <p:nvPicPr>
          <p:cNvPr id="13" name="Immagine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93"/>
          <a:stretch/>
        </p:blipFill>
        <p:spPr>
          <a:xfrm>
            <a:off x="2545803" y="4699632"/>
            <a:ext cx="799493" cy="852306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93"/>
          <a:stretch/>
        </p:blipFill>
        <p:spPr>
          <a:xfrm>
            <a:off x="8009329" y="4024201"/>
            <a:ext cx="1672625" cy="1783115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8" r="1965"/>
          <a:stretch/>
        </p:blipFill>
        <p:spPr>
          <a:xfrm>
            <a:off x="4779896" y="5383403"/>
            <a:ext cx="690748" cy="736378"/>
          </a:xfrm>
          <a:prstGeom prst="rect">
            <a:avLst/>
          </a:prstGeom>
        </p:spPr>
      </p:pic>
      <p:cxnSp>
        <p:nvCxnSpPr>
          <p:cNvPr id="16" name="Connettore 1 15"/>
          <p:cNvCxnSpPr/>
          <p:nvPr userDrawn="1"/>
        </p:nvCxnSpPr>
        <p:spPr>
          <a:xfrm>
            <a:off x="1020386" y="5510060"/>
            <a:ext cx="20762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1 16"/>
          <p:cNvCxnSpPr/>
          <p:nvPr userDrawn="1"/>
        </p:nvCxnSpPr>
        <p:spPr>
          <a:xfrm flipV="1">
            <a:off x="3709952" y="6235709"/>
            <a:ext cx="1685530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 userDrawn="1"/>
        </p:nvCxnSpPr>
        <p:spPr>
          <a:xfrm>
            <a:off x="6021860" y="5788609"/>
            <a:ext cx="31319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ttangolo 18"/>
          <p:cNvSpPr/>
          <p:nvPr userDrawn="1"/>
        </p:nvSpPr>
        <p:spPr>
          <a:xfrm>
            <a:off x="595162" y="6759556"/>
            <a:ext cx="54623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500" b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Validità</a:t>
            </a:r>
          </a:p>
        </p:txBody>
      </p:sp>
      <p:pic>
        <p:nvPicPr>
          <p:cNvPr id="20" name="Immagine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924" y="253314"/>
            <a:ext cx="3476368" cy="230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067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7D139-74A5-BF41-BFCA-541FF89A5A1D}" type="datetimeFigureOut">
              <a:rPr lang="it-IT" smtClean="0"/>
              <a:t>31/08/20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19F234-38FC-884B-84ED-157F1B3B6F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480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7D139-74A5-BF41-BFCA-541FF89A5A1D}" type="datetimeFigureOut">
              <a:rPr lang="it-IT" smtClean="0"/>
              <a:t>31/08/20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19F234-38FC-884B-84ED-157F1B3B6F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3623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7D139-74A5-BF41-BFCA-541FF89A5A1D}" type="datetimeFigureOut">
              <a:rPr lang="it-IT" smtClean="0"/>
              <a:t>31/08/20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19F234-38FC-884B-84ED-157F1B3B6F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13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  <a:prstGeom prst="rect">
            <a:avLst/>
          </a:prstGeom>
        </p:spPr>
        <p:txBody>
          <a:bodyPr anchor="b"/>
          <a:lstStyle>
            <a:lvl1pPr>
              <a:defRPr sz="6614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7D139-74A5-BF41-BFCA-541FF89A5A1D}" type="datetimeFigureOut">
              <a:rPr lang="it-IT" smtClean="0"/>
              <a:t>31/08/20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19F234-38FC-884B-84ED-157F1B3B6F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7854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7D139-74A5-BF41-BFCA-541FF89A5A1D}" type="datetimeFigureOut">
              <a:rPr lang="it-IT" smtClean="0"/>
              <a:t>31/08/20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19F234-38FC-884B-84ED-157F1B3B6F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6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7D139-74A5-BF41-BFCA-541FF89A5A1D}" type="datetimeFigureOut">
              <a:rPr lang="it-IT" smtClean="0"/>
              <a:t>31/08/20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19F234-38FC-884B-84ED-157F1B3B6F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4476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7D139-74A5-BF41-BFCA-541FF89A5A1D}" type="datetimeFigureOut">
              <a:rPr lang="it-IT" smtClean="0"/>
              <a:t>31/08/20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19F234-38FC-884B-84ED-157F1B3B6F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2878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7D139-74A5-BF41-BFCA-541FF89A5A1D}" type="datetimeFigureOut">
              <a:rPr lang="it-IT" smtClean="0"/>
              <a:t>31/08/20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19F234-38FC-884B-84ED-157F1B3B6F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00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  <a:prstGeom prst="rect">
            <a:avLst/>
          </a:prstGeom>
        </p:spPr>
        <p:txBody>
          <a:bodyPr anchor="b"/>
          <a:lstStyle>
            <a:lvl1pPr>
              <a:defRPr sz="3527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  <a:prstGeom prst="rect">
            <a:avLst/>
          </a:prstGeo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7D139-74A5-BF41-BFCA-541FF89A5A1D}" type="datetimeFigureOut">
              <a:rPr lang="it-IT" smtClean="0"/>
              <a:t>31/08/20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19F234-38FC-884B-84ED-157F1B3B6F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9525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  <a:prstGeom prst="rect">
            <a:avLst/>
          </a:prstGeom>
        </p:spPr>
        <p:txBody>
          <a:bodyPr anchor="b"/>
          <a:lstStyle>
            <a:lvl1pPr>
              <a:defRPr sz="3527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7D139-74A5-BF41-BFCA-541FF89A5A1D}" type="datetimeFigureOut">
              <a:rPr lang="it-IT" smtClean="0"/>
              <a:t>31/08/20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/>
          <a:lstStyle/>
          <a:p>
            <a:fld id="{E019F234-38FC-884B-84ED-157F1B3B6F3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9673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7D139-74A5-BF41-BFCA-541FF89A5A1D}" type="datetimeFigureOut">
              <a:rPr lang="it-IT" smtClean="0"/>
              <a:t>31/08/20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0331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/>
          <p:nvPr/>
        </p:nvSpPr>
        <p:spPr>
          <a:xfrm>
            <a:off x="5192797" y="2643760"/>
            <a:ext cx="5714892" cy="605294"/>
          </a:xfrm>
          <a:prstGeom prst="rect">
            <a:avLst/>
          </a:prstGeom>
        </p:spPr>
        <p:txBody>
          <a:bodyPr wrap="square" rIns="72000">
            <a:spAutoFit/>
          </a:bodyPr>
          <a:lstStyle/>
          <a:p>
            <a:pPr>
              <a:lnSpc>
                <a:spcPts val="4000"/>
              </a:lnSpc>
            </a:pPr>
            <a:r>
              <a:rPr lang="it-IT" sz="4500" b="1" dirty="0">
                <a:solidFill>
                  <a:srgbClr val="083B70"/>
                </a:solidFill>
                <a:latin typeface="Century Gothic" charset="0"/>
                <a:ea typeface="Century Gothic" charset="0"/>
                <a:cs typeface="Century Gothic" charset="0"/>
              </a:rPr>
              <a:t>N</a:t>
            </a:r>
            <a:r>
              <a:rPr lang="it-IT" sz="4500" b="1" kern="0" spc="-300" dirty="0">
                <a:solidFill>
                  <a:srgbClr val="083B70"/>
                </a:solidFill>
                <a:latin typeface="Century Gothic" charset="0"/>
                <a:ea typeface="Century Gothic" charset="0"/>
                <a:cs typeface="Century Gothic" charset="0"/>
              </a:rPr>
              <a:t>OV</a:t>
            </a:r>
            <a:r>
              <a:rPr lang="it-IT" sz="4500" b="1" kern="0" spc="100" dirty="0">
                <a:solidFill>
                  <a:srgbClr val="083B70"/>
                </a:solidFill>
                <a:latin typeface="Century Gothic" charset="0"/>
                <a:ea typeface="Century Gothic" charset="0"/>
                <a:cs typeface="Century Gothic" charset="0"/>
              </a:rPr>
              <a:t>A</a:t>
            </a:r>
            <a:r>
              <a:rPr lang="it-IT" sz="4500" b="1" spc="100" dirty="0">
                <a:solidFill>
                  <a:srgbClr val="083B70"/>
                </a:solidFill>
                <a:latin typeface="Century Gothic" charset="0"/>
                <a:ea typeface="Century Gothic" charset="0"/>
                <a:cs typeface="Century Gothic" charset="0"/>
              </a:rPr>
              <a:t>N</a:t>
            </a:r>
            <a:r>
              <a:rPr lang="it-IT" sz="4500" b="1" dirty="0">
                <a:solidFill>
                  <a:srgbClr val="083B70"/>
                </a:solidFill>
                <a:latin typeface="Century Gothic" charset="0"/>
                <a:ea typeface="Century Gothic" charset="0"/>
                <a:cs typeface="Century Gothic" charset="0"/>
              </a:rPr>
              <a:t>IGHT</a:t>
            </a:r>
          </a:p>
        </p:txBody>
      </p:sp>
      <p:pic>
        <p:nvPicPr>
          <p:cNvPr id="4" name="Immagine 3" descr="Immagine che contiene bottiglia, sedendo, cibo, segnale&#10;&#10;Descrizione generata automaticamente">
            <a:extLst>
              <a:ext uri="{FF2B5EF4-FFF2-40B4-BE49-F238E27FC236}">
                <a16:creationId xmlns:a16="http://schemas.microsoft.com/office/drawing/2014/main" id="{407205A0-B784-144C-9286-66CB372748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80" b="91020" l="10000" r="90000">
                        <a14:foregroundMark x1="23900" y1="25940" x2="36220" y2="36360"/>
                        <a14:foregroundMark x1="36220" y1="36360" x2="45380" y2="39880"/>
                        <a14:foregroundMark x1="45380" y1="39880" x2="51560" y2="38260"/>
                        <a14:foregroundMark x1="51560" y1="38260" x2="53620" y2="31920"/>
                        <a14:foregroundMark x1="53620" y1="31920" x2="61120" y2="28820"/>
                        <a14:foregroundMark x1="61120" y1="28820" x2="69520" y2="31640"/>
                        <a14:foregroundMark x1="69520" y1="31640" x2="78340" y2="28880"/>
                        <a14:foregroundMark x1="78340" y1="28880" x2="79780" y2="29980"/>
                        <a14:foregroundMark x1="25640" y1="8080" x2="66820" y2="9820"/>
                        <a14:foregroundMark x1="36860" y1="26520" x2="38600" y2="32560"/>
                        <a14:foregroundMark x1="28220" y1="91020" x2="80920" y2="89300"/>
                        <a14:foregroundMark x1="80920" y1="89300" x2="80920" y2="89300"/>
                        <a14:foregroundMark x1="31680" y1="27380" x2="47800" y2="30260"/>
                        <a14:foregroundMark x1="54440" y1="27380" x2="54440" y2="27380"/>
                        <a14:foregroundMark x1="61920" y1="33720" x2="61920" y2="33720"/>
                        <a14:foregroundMark x1="65960" y1="34000" x2="65960" y2="34000"/>
                        <a14:foregroundMark x1="81220" y1="26520" x2="81220" y2="26520"/>
                        <a14:foregroundMark x1="26780" y1="57620" x2="26780" y2="57620"/>
                        <a14:foregroundMark x1="28800" y1="33420" x2="28800" y2="33420"/>
                        <a14:foregroundMark x1="23900" y1="31420" x2="23900" y2="31420"/>
                        <a14:foregroundMark x1="29080" y1="27380" x2="29080" y2="27380"/>
                        <a14:foregroundMark x1="42040" y1="34300" x2="42040" y2="34300"/>
                        <a14:foregroundMark x1="29660" y1="26220" x2="29660" y2="26220"/>
                        <a14:foregroundMark x1="42040" y1="33420" x2="42040" y2="33420"/>
                        <a14:foregroundMark x1="44360" y1="26220" x2="44360" y2="26220"/>
                        <a14:foregroundMark x1="48380" y1="25360" x2="48380" y2="25360"/>
                        <a14:foregroundMark x1="47520" y1="31700" x2="47520" y2="31700"/>
                        <a14:foregroundMark x1="53860" y1="27660" x2="53860" y2="27660"/>
                        <a14:foregroundMark x1="39460" y1="25660" x2="39460" y2="25660"/>
                        <a14:foregroundMark x1="53860" y1="25940" x2="53860" y2="25940"/>
                        <a14:foregroundMark x1="58460" y1="33140" x2="58460" y2="33140"/>
                        <a14:foregroundMark x1="50120" y1="31420" x2="50120" y2="31420"/>
                        <a14:foregroundMark x1="46940" y1="31980" x2="46940" y2="31980"/>
                        <a14:foregroundMark x1="64520" y1="31980" x2="64520" y2="31980"/>
                        <a14:foregroundMark x1="65380" y1="26220" x2="65380" y2="26220"/>
                        <a14:foregroundMark x1="81220" y1="26800" x2="81220" y2="26800"/>
                        <a14:foregroundMark x1="81220" y1="29980" x2="81220" y2="29980"/>
                        <a14:foregroundMark x1="81220" y1="33140" x2="81220" y2="33140"/>
                        <a14:foregroundMark x1="49240" y1="27100" x2="49240" y2="27100"/>
                        <a14:foregroundMark x1="50400" y1="33720" x2="50400" y2="33720"/>
                        <a14:foregroundMark x1="68540" y1="26520" x2="68540" y2="2652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1090" y="234175"/>
            <a:ext cx="4181707" cy="418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7775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307</TotalTime>
  <Words>1</Words>
  <Application>Microsoft Macintosh PowerPoint</Application>
  <PresentationFormat>Personalizzato</PresentationFormat>
  <Paragraphs>1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Century Gothic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Utente di Microsoft Office</dc:creator>
  <cp:lastModifiedBy>Microsoft Office User</cp:lastModifiedBy>
  <cp:revision>21</cp:revision>
  <dcterms:created xsi:type="dcterms:W3CDTF">2016-11-16T15:06:59Z</dcterms:created>
  <dcterms:modified xsi:type="dcterms:W3CDTF">2020-08-31T14:04:46Z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-1628656184</vt:i4>
  </property>
  <property fmtid="{D5CDD505-2E9C-101B-9397-08002B2CF9AE}" pid="3" name="_NewReviewCycle">
    <vt:lpwstr/>
  </property>
  <property fmtid="{D5CDD505-2E9C-101B-9397-08002B2CF9AE}" pid="4" name="_EmailSubject">
    <vt:lpwstr>Volantino Eg 4 mld Orizzontale e Verticale</vt:lpwstr>
  </property>
  <property fmtid="{D5CDD505-2E9C-101B-9397-08002B2CF9AE}" pid="5" name="_AuthorEmail">
    <vt:lpwstr>Emanuele.Angius@sanofi.com</vt:lpwstr>
  </property>
  <property fmtid="{D5CDD505-2E9C-101B-9397-08002B2CF9AE}" pid="6" name="_AuthorEmailDisplayName">
    <vt:lpwstr>Angius, Emanuele /IT</vt:lpwstr>
  </property>
  <property fmtid="{D5CDD505-2E9C-101B-9397-08002B2CF9AE}" pid="7" name="_PreviousAdHocReviewCycleID">
    <vt:i4>-1543776867</vt:i4>
  </property>
</Properties>
</file>